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
  </p:notesMasterIdLst>
  <p:handoutMasterIdLst>
    <p:handoutMasterId r:id="rId17"/>
  </p:handoutMasterIdLst>
  <p:sldIdLst>
    <p:sldId id="383" r:id="rId5"/>
    <p:sldId id="384" r:id="rId6"/>
    <p:sldId id="379" r:id="rId7"/>
    <p:sldId id="329" r:id="rId8"/>
    <p:sldId id="385" r:id="rId9"/>
    <p:sldId id="361" r:id="rId10"/>
    <p:sldId id="388" r:id="rId11"/>
    <p:sldId id="386" r:id="rId12"/>
    <p:sldId id="387" r:id="rId13"/>
    <p:sldId id="381" r:id="rId14"/>
    <p:sldId id="389" r:id="rId1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84"/>
          </p14:sldIdLst>
        </p14:section>
        <p14:section name="SLIDE STARTERS" id="{ACC24B29-0CC7-491A-A98A-CF7CBDBE501E}">
          <p14:sldIdLst>
            <p14:sldId id="379"/>
            <p14:sldId id="329"/>
            <p14:sldId id="385"/>
            <p14:sldId id="361"/>
            <p14:sldId id="388"/>
            <p14:sldId id="386"/>
            <p14:sldId id="387"/>
            <p14:sldId id="381"/>
          </p14:sldIdLst>
        </p14:section>
        <p14:section name="THANK YOU" id="{6CD91DAB-8EC3-4802-89E9-0F1C7022FB28}">
          <p14:sldIdLst>
            <p14:sldId id="3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72" autoAdjust="0"/>
  </p:normalViewPr>
  <p:slideViewPr>
    <p:cSldViewPr snapToGrid="0">
      <p:cViewPr varScale="1">
        <p:scale>
          <a:sx n="85" d="100"/>
          <a:sy n="85" d="100"/>
        </p:scale>
        <p:origin x="590" y="6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Mishra" userId="c8a95643114e5d1c" providerId="LiveId" clId="{97CA4EFF-8A51-4B6B-B1CF-0651442D2B92}"/>
    <pc:docChg chg="undo redo custSel addSld delSld modSld sldOrd modSection">
      <pc:chgData name="Harshit Mishra" userId="c8a95643114e5d1c" providerId="LiveId" clId="{97CA4EFF-8A51-4B6B-B1CF-0651442D2B92}" dt="2023-09-29T08:11:48.899" v="1077" actId="20577"/>
      <pc:docMkLst>
        <pc:docMk/>
      </pc:docMkLst>
      <pc:sldChg chg="del">
        <pc:chgData name="Harshit Mishra" userId="c8a95643114e5d1c" providerId="LiveId" clId="{97CA4EFF-8A51-4B6B-B1CF-0651442D2B92}" dt="2023-09-29T07:41:16.492" v="760" actId="47"/>
        <pc:sldMkLst>
          <pc:docMk/>
          <pc:sldMk cId="2161256907" sldId="283"/>
        </pc:sldMkLst>
      </pc:sldChg>
      <pc:sldChg chg="addSp delSp modSp mod delAnim modAnim">
        <pc:chgData name="Harshit Mishra" userId="c8a95643114e5d1c" providerId="LiveId" clId="{97CA4EFF-8A51-4B6B-B1CF-0651442D2B92}" dt="2023-09-29T07:08:24.834" v="608" actId="20577"/>
        <pc:sldMkLst>
          <pc:docMk/>
          <pc:sldMk cId="2218049895" sldId="329"/>
        </pc:sldMkLst>
        <pc:spChg chg="add del mod">
          <ac:chgData name="Harshit Mishra" userId="c8a95643114e5d1c" providerId="LiveId" clId="{97CA4EFF-8A51-4B6B-B1CF-0651442D2B92}" dt="2023-09-29T06:48:35.255" v="395" actId="21"/>
          <ac:spMkLst>
            <pc:docMk/>
            <pc:sldMk cId="2218049895" sldId="329"/>
            <ac:spMk id="3" creationId="{EDEDDCC0-9BC0-AF61-3863-560981EBE6EA}"/>
          </ac:spMkLst>
        </pc:spChg>
        <pc:spChg chg="add del mod">
          <ac:chgData name="Harshit Mishra" userId="c8a95643114e5d1c" providerId="LiveId" clId="{97CA4EFF-8A51-4B6B-B1CF-0651442D2B92}" dt="2023-09-29T06:48:40.725" v="397"/>
          <ac:spMkLst>
            <pc:docMk/>
            <pc:sldMk cId="2218049895" sldId="329"/>
            <ac:spMk id="4" creationId="{FF53D254-B959-2CE2-E528-7208CF16FBF9}"/>
          </ac:spMkLst>
        </pc:spChg>
        <pc:spChg chg="add del mod">
          <ac:chgData name="Harshit Mishra" userId="c8a95643114e5d1c" providerId="LiveId" clId="{97CA4EFF-8A51-4B6B-B1CF-0651442D2B92}" dt="2023-09-29T06:48:42.809" v="399"/>
          <ac:spMkLst>
            <pc:docMk/>
            <pc:sldMk cId="2218049895" sldId="329"/>
            <ac:spMk id="5" creationId="{D25E5331-67E9-0B5C-6C4F-51DB026FA603}"/>
          </ac:spMkLst>
        </pc:spChg>
        <pc:spChg chg="mod">
          <ac:chgData name="Harshit Mishra" userId="c8a95643114e5d1c" providerId="LiveId" clId="{97CA4EFF-8A51-4B6B-B1CF-0651442D2B92}" dt="2023-09-29T06:49:20.237" v="405" actId="1076"/>
          <ac:spMkLst>
            <pc:docMk/>
            <pc:sldMk cId="2218049895" sldId="329"/>
            <ac:spMk id="14" creationId="{00000000-0000-0000-0000-000000000000}"/>
          </ac:spMkLst>
        </pc:spChg>
        <pc:spChg chg="mod">
          <ac:chgData name="Harshit Mishra" userId="c8a95643114e5d1c" providerId="LiveId" clId="{97CA4EFF-8A51-4B6B-B1CF-0651442D2B92}" dt="2023-09-29T06:47:49.017" v="393"/>
          <ac:spMkLst>
            <pc:docMk/>
            <pc:sldMk cId="2218049895" sldId="329"/>
            <ac:spMk id="15" creationId="{00000000-0000-0000-0000-000000000000}"/>
          </ac:spMkLst>
        </pc:spChg>
        <pc:spChg chg="mod">
          <ac:chgData name="Harshit Mishra" userId="c8a95643114e5d1c" providerId="LiveId" clId="{97CA4EFF-8A51-4B6B-B1CF-0651442D2B92}" dt="2023-09-29T07:08:24.834" v="608" actId="20577"/>
          <ac:spMkLst>
            <pc:docMk/>
            <pc:sldMk cId="2218049895" sldId="329"/>
            <ac:spMk id="21" creationId="{00000000-0000-0000-0000-000000000000}"/>
          </ac:spMkLst>
        </pc:spChg>
        <pc:spChg chg="del">
          <ac:chgData name="Harshit Mishra" userId="c8a95643114e5d1c" providerId="LiveId" clId="{97CA4EFF-8A51-4B6B-B1CF-0651442D2B92}" dt="2023-09-29T06:48:24.762" v="394" actId="21"/>
          <ac:spMkLst>
            <pc:docMk/>
            <pc:sldMk cId="2218049895" sldId="329"/>
            <ac:spMk id="22" creationId="{00000000-0000-0000-0000-000000000000}"/>
          </ac:spMkLst>
        </pc:spChg>
      </pc:sldChg>
      <pc:sldChg chg="del">
        <pc:chgData name="Harshit Mishra" userId="c8a95643114e5d1c" providerId="LiveId" clId="{97CA4EFF-8A51-4B6B-B1CF-0651442D2B92}" dt="2023-09-29T08:06:42.829" v="1016" actId="47"/>
        <pc:sldMkLst>
          <pc:docMk/>
          <pc:sldMk cId="2441306458" sldId="331"/>
        </pc:sldMkLst>
      </pc:sldChg>
      <pc:sldChg chg="del">
        <pc:chgData name="Harshit Mishra" userId="c8a95643114e5d1c" providerId="LiveId" clId="{97CA4EFF-8A51-4B6B-B1CF-0651442D2B92}" dt="2023-09-29T08:06:44.226" v="1017" actId="47"/>
        <pc:sldMkLst>
          <pc:docMk/>
          <pc:sldMk cId="1209291647" sldId="341"/>
        </pc:sldMkLst>
      </pc:sldChg>
      <pc:sldChg chg="del">
        <pc:chgData name="Harshit Mishra" userId="c8a95643114e5d1c" providerId="LiveId" clId="{97CA4EFF-8A51-4B6B-B1CF-0651442D2B92}" dt="2023-09-29T08:06:44.932" v="1018" actId="47"/>
        <pc:sldMkLst>
          <pc:docMk/>
          <pc:sldMk cId="2488226301" sldId="352"/>
        </pc:sldMkLst>
      </pc:sldChg>
      <pc:sldChg chg="del">
        <pc:chgData name="Harshit Mishra" userId="c8a95643114e5d1c" providerId="LiveId" clId="{97CA4EFF-8A51-4B6B-B1CF-0651442D2B92}" dt="2023-09-29T08:06:45.951" v="1019" actId="47"/>
        <pc:sldMkLst>
          <pc:docMk/>
          <pc:sldMk cId="686721801" sldId="354"/>
        </pc:sldMkLst>
      </pc:sldChg>
      <pc:sldChg chg="del">
        <pc:chgData name="Harshit Mishra" userId="c8a95643114e5d1c" providerId="LiveId" clId="{97CA4EFF-8A51-4B6B-B1CF-0651442D2B92}" dt="2023-09-29T08:06:46.625" v="1020" actId="47"/>
        <pc:sldMkLst>
          <pc:docMk/>
          <pc:sldMk cId="2177918218" sldId="356"/>
        </pc:sldMkLst>
      </pc:sldChg>
      <pc:sldChg chg="modSp mod modAnim">
        <pc:chgData name="Harshit Mishra" userId="c8a95643114e5d1c" providerId="LiveId" clId="{97CA4EFF-8A51-4B6B-B1CF-0651442D2B92}" dt="2023-09-29T07:38:26.577" v="738" actId="1076"/>
        <pc:sldMkLst>
          <pc:docMk/>
          <pc:sldMk cId="3110716839" sldId="361"/>
        </pc:sldMkLst>
        <pc:spChg chg="mod">
          <ac:chgData name="Harshit Mishra" userId="c8a95643114e5d1c" providerId="LiveId" clId="{97CA4EFF-8A51-4B6B-B1CF-0651442D2B92}" dt="2023-09-29T07:37:21.986" v="734" actId="1076"/>
          <ac:spMkLst>
            <pc:docMk/>
            <pc:sldMk cId="3110716839" sldId="361"/>
            <ac:spMk id="6" creationId="{00000000-0000-0000-0000-000000000000}"/>
          </ac:spMkLst>
        </pc:spChg>
        <pc:spChg chg="mod">
          <ac:chgData name="Harshit Mishra" userId="c8a95643114e5d1c" providerId="LiveId" clId="{97CA4EFF-8A51-4B6B-B1CF-0651442D2B92}" dt="2023-09-29T07:37:57.044" v="736" actId="14100"/>
          <ac:spMkLst>
            <pc:docMk/>
            <pc:sldMk cId="3110716839" sldId="361"/>
            <ac:spMk id="10" creationId="{00000000-0000-0000-0000-000000000000}"/>
          </ac:spMkLst>
        </pc:spChg>
        <pc:spChg chg="mod">
          <ac:chgData name="Harshit Mishra" userId="c8a95643114e5d1c" providerId="LiveId" clId="{97CA4EFF-8A51-4B6B-B1CF-0651442D2B92}" dt="2023-09-29T07:38:26.577" v="738" actId="1076"/>
          <ac:spMkLst>
            <pc:docMk/>
            <pc:sldMk cId="3110716839" sldId="361"/>
            <ac:spMk id="11" creationId="{00000000-0000-0000-0000-000000000000}"/>
          </ac:spMkLst>
        </pc:spChg>
        <pc:spChg chg="mod">
          <ac:chgData name="Harshit Mishra" userId="c8a95643114e5d1c" providerId="LiveId" clId="{97CA4EFF-8A51-4B6B-B1CF-0651442D2B92}" dt="2023-09-29T07:10:11.745" v="640" actId="1076"/>
          <ac:spMkLst>
            <pc:docMk/>
            <pc:sldMk cId="3110716839" sldId="361"/>
            <ac:spMk id="14" creationId="{00000000-0000-0000-0000-000000000000}"/>
          </ac:spMkLst>
        </pc:spChg>
        <pc:spChg chg="mod">
          <ac:chgData name="Harshit Mishra" userId="c8a95643114e5d1c" providerId="LiveId" clId="{97CA4EFF-8A51-4B6B-B1CF-0651442D2B92}" dt="2023-09-29T07:22:27.795" v="688" actId="14100"/>
          <ac:spMkLst>
            <pc:docMk/>
            <pc:sldMk cId="3110716839" sldId="361"/>
            <ac:spMk id="18" creationId="{00000000-0000-0000-0000-000000000000}"/>
          </ac:spMkLst>
        </pc:spChg>
      </pc:sldChg>
      <pc:sldChg chg="addSp delSp modSp del mod modTransition">
        <pc:chgData name="Harshit Mishra" userId="c8a95643114e5d1c" providerId="LiveId" clId="{97CA4EFF-8A51-4B6B-B1CF-0651442D2B92}" dt="2023-09-29T07:54:57.682" v="797" actId="47"/>
        <pc:sldMkLst>
          <pc:docMk/>
          <pc:sldMk cId="3937079039" sldId="362"/>
        </pc:sldMkLst>
        <pc:spChg chg="del mod">
          <ac:chgData name="Harshit Mishra" userId="c8a95643114e5d1c" providerId="LiveId" clId="{97CA4EFF-8A51-4B6B-B1CF-0651442D2B92}" dt="2023-09-29T07:49:46.383" v="764" actId="21"/>
          <ac:spMkLst>
            <pc:docMk/>
            <pc:sldMk cId="3937079039" sldId="362"/>
            <ac:spMk id="9" creationId="{00000000-0000-0000-0000-000000000000}"/>
          </ac:spMkLst>
        </pc:spChg>
        <pc:spChg chg="mod">
          <ac:chgData name="Harshit Mishra" userId="c8a95643114e5d1c" providerId="LiveId" clId="{97CA4EFF-8A51-4B6B-B1CF-0651442D2B92}" dt="2023-09-29T07:39:25.589" v="758" actId="255"/>
          <ac:spMkLst>
            <pc:docMk/>
            <pc:sldMk cId="3937079039" sldId="362"/>
            <ac:spMk id="10" creationId="{00000000-0000-0000-0000-000000000000}"/>
          </ac:spMkLst>
        </pc:spChg>
        <pc:spChg chg="del mod">
          <ac:chgData name="Harshit Mishra" userId="c8a95643114e5d1c" providerId="LiveId" clId="{97CA4EFF-8A51-4B6B-B1CF-0651442D2B92}" dt="2023-09-29T07:49:50.435" v="765" actId="21"/>
          <ac:spMkLst>
            <pc:docMk/>
            <pc:sldMk cId="3937079039" sldId="362"/>
            <ac:spMk id="11" creationId="{00000000-0000-0000-0000-000000000000}"/>
          </ac:spMkLst>
        </pc:spChg>
        <pc:spChg chg="mod">
          <ac:chgData name="Harshit Mishra" userId="c8a95643114e5d1c" providerId="LiveId" clId="{97CA4EFF-8A51-4B6B-B1CF-0651442D2B92}" dt="2023-09-29T07:49:56.979" v="766" actId="1076"/>
          <ac:spMkLst>
            <pc:docMk/>
            <pc:sldMk cId="3937079039" sldId="362"/>
            <ac:spMk id="12" creationId="{00000000-0000-0000-0000-000000000000}"/>
          </ac:spMkLst>
        </pc:spChg>
        <pc:picChg chg="add del mod">
          <ac:chgData name="Harshit Mishra" userId="c8a95643114e5d1c" providerId="LiveId" clId="{97CA4EFF-8A51-4B6B-B1CF-0651442D2B92}" dt="2023-09-29T07:54:49.342" v="795" actId="478"/>
          <ac:picMkLst>
            <pc:docMk/>
            <pc:sldMk cId="3937079039" sldId="362"/>
            <ac:picMk id="3" creationId="{376DA0AB-575C-D25C-79FF-54526206C2B9}"/>
          </ac:picMkLst>
        </pc:picChg>
        <pc:picChg chg="add del mod">
          <ac:chgData name="Harshit Mishra" userId="c8a95643114e5d1c" providerId="LiveId" clId="{97CA4EFF-8A51-4B6B-B1CF-0651442D2B92}" dt="2023-09-29T07:54:51.267" v="796" actId="478"/>
          <ac:picMkLst>
            <pc:docMk/>
            <pc:sldMk cId="3937079039" sldId="362"/>
            <ac:picMk id="5" creationId="{871F8B90-31FF-FC19-9BAF-D004F89591E0}"/>
          </ac:picMkLst>
        </pc:picChg>
        <pc:picChg chg="add del mod">
          <ac:chgData name="Harshit Mishra" userId="c8a95643114e5d1c" providerId="LiveId" clId="{97CA4EFF-8A51-4B6B-B1CF-0651442D2B92}" dt="2023-09-29T07:54:39.601" v="792"/>
          <ac:picMkLst>
            <pc:docMk/>
            <pc:sldMk cId="3937079039" sldId="362"/>
            <ac:picMk id="6" creationId="{1A5D65D0-8334-AE4E-9021-73768FDA18DB}"/>
          </ac:picMkLst>
        </pc:picChg>
      </pc:sldChg>
      <pc:sldChg chg="del">
        <pc:chgData name="Harshit Mishra" userId="c8a95643114e5d1c" providerId="LiveId" clId="{97CA4EFF-8A51-4B6B-B1CF-0651442D2B92}" dt="2023-09-29T08:06:47.393" v="1021" actId="47"/>
        <pc:sldMkLst>
          <pc:docMk/>
          <pc:sldMk cId="2027444631" sldId="363"/>
        </pc:sldMkLst>
      </pc:sldChg>
      <pc:sldChg chg="del">
        <pc:chgData name="Harshit Mishra" userId="c8a95643114e5d1c" providerId="LiveId" clId="{97CA4EFF-8A51-4B6B-B1CF-0651442D2B92}" dt="2023-09-29T06:39:37.007" v="359" actId="47"/>
        <pc:sldMkLst>
          <pc:docMk/>
          <pc:sldMk cId="180389024" sldId="377"/>
        </pc:sldMkLst>
      </pc:sldChg>
      <pc:sldChg chg="modSp mod">
        <pc:chgData name="Harshit Mishra" userId="c8a95643114e5d1c" providerId="LiveId" clId="{97CA4EFF-8A51-4B6B-B1CF-0651442D2B92}" dt="2023-09-29T08:07:23.220" v="1052" actId="20577"/>
        <pc:sldMkLst>
          <pc:docMk/>
          <pc:sldMk cId="3492825300" sldId="378"/>
        </pc:sldMkLst>
        <pc:spChg chg="mod">
          <ac:chgData name="Harshit Mishra" userId="c8a95643114e5d1c" providerId="LiveId" clId="{97CA4EFF-8A51-4B6B-B1CF-0651442D2B92}" dt="2023-09-29T08:07:23.220" v="1052" actId="20577"/>
          <ac:spMkLst>
            <pc:docMk/>
            <pc:sldMk cId="3492825300" sldId="378"/>
            <ac:spMk id="3" creationId="{00000000-0000-0000-0000-000000000000}"/>
          </ac:spMkLst>
        </pc:spChg>
      </pc:sldChg>
      <pc:sldChg chg="addSp delSp modSp mod">
        <pc:chgData name="Harshit Mishra" userId="c8a95643114e5d1c" providerId="LiveId" clId="{97CA4EFF-8A51-4B6B-B1CF-0651442D2B92}" dt="2023-09-29T06:50:27.042" v="407" actId="1076"/>
        <pc:sldMkLst>
          <pc:docMk/>
          <pc:sldMk cId="2376105647" sldId="379"/>
        </pc:sldMkLst>
        <pc:spChg chg="del mod">
          <ac:chgData name="Harshit Mishra" userId="c8a95643114e5d1c" providerId="LiveId" clId="{97CA4EFF-8A51-4B6B-B1CF-0651442D2B92}" dt="2023-09-29T06:39:12.189" v="356" actId="21"/>
          <ac:spMkLst>
            <pc:docMk/>
            <pc:sldMk cId="2376105647" sldId="379"/>
            <ac:spMk id="3" creationId="{00000000-0000-0000-0000-000000000000}"/>
          </ac:spMkLst>
        </pc:spChg>
        <pc:spChg chg="add mod">
          <ac:chgData name="Harshit Mishra" userId="c8a95643114e5d1c" providerId="LiveId" clId="{97CA4EFF-8A51-4B6B-B1CF-0651442D2B92}" dt="2023-09-29T06:33:25.136" v="190" actId="1076"/>
          <ac:spMkLst>
            <pc:docMk/>
            <pc:sldMk cId="2376105647" sldId="379"/>
            <ac:spMk id="4" creationId="{D555DF65-BA93-A35B-6EA3-345815CE5D1D}"/>
          </ac:spMkLst>
        </pc:spChg>
        <pc:spChg chg="del mod">
          <ac:chgData name="Harshit Mishra" userId="c8a95643114e5d1c" providerId="LiveId" clId="{97CA4EFF-8A51-4B6B-B1CF-0651442D2B92}" dt="2023-09-29T06:32:15.721" v="169" actId="478"/>
          <ac:spMkLst>
            <pc:docMk/>
            <pc:sldMk cId="2376105647" sldId="379"/>
            <ac:spMk id="9" creationId="{00000000-0000-0000-0000-000000000000}"/>
          </ac:spMkLst>
        </pc:spChg>
        <pc:spChg chg="mod">
          <ac:chgData name="Harshit Mishra" userId="c8a95643114e5d1c" providerId="LiveId" clId="{97CA4EFF-8A51-4B6B-B1CF-0651442D2B92}" dt="2023-09-29T06:50:27.042" v="407" actId="1076"/>
          <ac:spMkLst>
            <pc:docMk/>
            <pc:sldMk cId="2376105647" sldId="379"/>
            <ac:spMk id="18" creationId="{00000000-0000-0000-0000-000000000000}"/>
          </ac:spMkLst>
        </pc:spChg>
      </pc:sldChg>
      <pc:sldChg chg="del">
        <pc:chgData name="Harshit Mishra" userId="c8a95643114e5d1c" providerId="LiveId" clId="{97CA4EFF-8A51-4B6B-B1CF-0651442D2B92}" dt="2023-09-29T08:06:48.398" v="1022" actId="47"/>
        <pc:sldMkLst>
          <pc:docMk/>
          <pc:sldMk cId="627313075" sldId="380"/>
        </pc:sldMkLst>
      </pc:sldChg>
      <pc:sldChg chg="delSp modSp mod">
        <pc:chgData name="Harshit Mishra" userId="c8a95643114e5d1c" providerId="LiveId" clId="{97CA4EFF-8A51-4B6B-B1CF-0651442D2B92}" dt="2023-09-29T08:11:29.620" v="1076" actId="1076"/>
        <pc:sldMkLst>
          <pc:docMk/>
          <pc:sldMk cId="3248013837" sldId="381"/>
        </pc:sldMkLst>
        <pc:spChg chg="mod">
          <ac:chgData name="Harshit Mishra" userId="c8a95643114e5d1c" providerId="LiveId" clId="{97CA4EFF-8A51-4B6B-B1CF-0651442D2B92}" dt="2023-09-29T08:11:29.620" v="1076" actId="1076"/>
          <ac:spMkLst>
            <pc:docMk/>
            <pc:sldMk cId="3248013837" sldId="381"/>
            <ac:spMk id="9" creationId="{00000000-0000-0000-0000-000000000000}"/>
          </ac:spMkLst>
        </pc:spChg>
        <pc:spChg chg="del mod">
          <ac:chgData name="Harshit Mishra" userId="c8a95643114e5d1c" providerId="LiveId" clId="{97CA4EFF-8A51-4B6B-B1CF-0651442D2B92}" dt="2023-09-29T08:02:37.863" v="933" actId="21"/>
          <ac:spMkLst>
            <pc:docMk/>
            <pc:sldMk cId="3248013837" sldId="381"/>
            <ac:spMk id="11" creationId="{00000000-0000-0000-0000-000000000000}"/>
          </ac:spMkLst>
        </pc:spChg>
        <pc:spChg chg="mod">
          <ac:chgData name="Harshit Mishra" userId="c8a95643114e5d1c" providerId="LiveId" clId="{97CA4EFF-8A51-4B6B-B1CF-0651442D2B92}" dt="2023-09-29T08:11:14.475" v="1074" actId="20577"/>
          <ac:spMkLst>
            <pc:docMk/>
            <pc:sldMk cId="3248013837" sldId="381"/>
            <ac:spMk id="12" creationId="{00000000-0000-0000-0000-000000000000}"/>
          </ac:spMkLst>
        </pc:spChg>
      </pc:sldChg>
      <pc:sldChg chg="del">
        <pc:chgData name="Harshit Mishra" userId="c8a95643114e5d1c" providerId="LiveId" clId="{97CA4EFF-8A51-4B6B-B1CF-0651442D2B92}" dt="2023-09-29T06:23:22.906" v="163" actId="47"/>
        <pc:sldMkLst>
          <pc:docMk/>
          <pc:sldMk cId="3579851275" sldId="382"/>
        </pc:sldMkLst>
      </pc:sldChg>
      <pc:sldChg chg="modSp mod">
        <pc:chgData name="Harshit Mishra" userId="c8a95643114e5d1c" providerId="LiveId" clId="{97CA4EFF-8A51-4B6B-B1CF-0651442D2B92}" dt="2023-09-29T06:23:56.072" v="164" actId="1076"/>
        <pc:sldMkLst>
          <pc:docMk/>
          <pc:sldMk cId="1788325768" sldId="383"/>
        </pc:sldMkLst>
        <pc:spChg chg="mod">
          <ac:chgData name="Harshit Mishra" userId="c8a95643114e5d1c" providerId="LiveId" clId="{97CA4EFF-8A51-4B6B-B1CF-0651442D2B92}" dt="2023-09-29T06:23:56.072" v="164" actId="1076"/>
          <ac:spMkLst>
            <pc:docMk/>
            <pc:sldMk cId="1788325768" sldId="383"/>
            <ac:spMk id="8" creationId="{00000000-0000-0000-0000-000000000000}"/>
          </ac:spMkLst>
        </pc:spChg>
      </pc:sldChg>
      <pc:sldChg chg="addSp delSp modSp new mod modTransition modClrScheme chgLayout">
        <pc:chgData name="Harshit Mishra" userId="c8a95643114e5d1c" providerId="LiveId" clId="{97CA4EFF-8A51-4B6B-B1CF-0651442D2B92}" dt="2023-09-29T08:11:48.899" v="1077" actId="20577"/>
        <pc:sldMkLst>
          <pc:docMk/>
          <pc:sldMk cId="365722336" sldId="384"/>
        </pc:sldMkLst>
        <pc:spChg chg="mod ord">
          <ac:chgData name="Harshit Mishra" userId="c8a95643114e5d1c" providerId="LiveId" clId="{97CA4EFF-8A51-4B6B-B1CF-0651442D2B92}" dt="2023-09-29T05:57:10.011" v="1" actId="700"/>
          <ac:spMkLst>
            <pc:docMk/>
            <pc:sldMk cId="365722336" sldId="384"/>
            <ac:spMk id="2" creationId="{FC00A7EB-4C2C-112F-6859-389247073F1E}"/>
          </ac:spMkLst>
        </pc:spChg>
        <pc:spChg chg="add del mod ord">
          <ac:chgData name="Harshit Mishra" userId="c8a95643114e5d1c" providerId="LiveId" clId="{97CA4EFF-8A51-4B6B-B1CF-0651442D2B92}" dt="2023-09-29T06:20:55.293" v="143" actId="478"/>
          <ac:spMkLst>
            <pc:docMk/>
            <pc:sldMk cId="365722336" sldId="384"/>
            <ac:spMk id="3" creationId="{38128730-885E-14E7-DA0C-454E60BC2384}"/>
          </ac:spMkLst>
        </pc:spChg>
        <pc:spChg chg="add mod ord">
          <ac:chgData name="Harshit Mishra" userId="c8a95643114e5d1c" providerId="LiveId" clId="{97CA4EFF-8A51-4B6B-B1CF-0651442D2B92}" dt="2023-09-29T08:11:48.899" v="1077" actId="20577"/>
          <ac:spMkLst>
            <pc:docMk/>
            <pc:sldMk cId="365722336" sldId="384"/>
            <ac:spMk id="4" creationId="{B0AB404B-39DD-C2D9-F12B-92412D71A7C9}"/>
          </ac:spMkLst>
        </pc:spChg>
        <pc:spChg chg="add del mod ord">
          <ac:chgData name="Harshit Mishra" userId="c8a95643114e5d1c" providerId="LiveId" clId="{97CA4EFF-8A51-4B6B-B1CF-0651442D2B92}" dt="2023-09-29T05:59:00.566" v="9" actId="931"/>
          <ac:spMkLst>
            <pc:docMk/>
            <pc:sldMk cId="365722336" sldId="384"/>
            <ac:spMk id="5" creationId="{61246F42-F80A-FF26-E067-A2792B92E816}"/>
          </ac:spMkLst>
        </pc:spChg>
        <pc:spChg chg="add mod ord">
          <ac:chgData name="Harshit Mishra" userId="c8a95643114e5d1c" providerId="LiveId" clId="{97CA4EFF-8A51-4B6B-B1CF-0651442D2B92}" dt="2023-09-29T06:23:12.121" v="162" actId="2711"/>
          <ac:spMkLst>
            <pc:docMk/>
            <pc:sldMk cId="365722336" sldId="384"/>
            <ac:spMk id="6" creationId="{7F5111D8-CE04-6EBD-CBD6-FA0EEB24B003}"/>
          </ac:spMkLst>
        </pc:spChg>
        <pc:picChg chg="add mod">
          <ac:chgData name="Harshit Mishra" userId="c8a95643114e5d1c" providerId="LiveId" clId="{97CA4EFF-8A51-4B6B-B1CF-0651442D2B92}" dt="2023-09-29T06:06:44.747" v="102" actId="1076"/>
          <ac:picMkLst>
            <pc:docMk/>
            <pc:sldMk cId="365722336" sldId="384"/>
            <ac:picMk id="8" creationId="{92724D09-6FDA-5F6D-972F-0E1B82C288AC}"/>
          </ac:picMkLst>
        </pc:picChg>
        <pc:picChg chg="add del mod">
          <ac:chgData name="Harshit Mishra" userId="c8a95643114e5d1c" providerId="LiveId" clId="{97CA4EFF-8A51-4B6B-B1CF-0651442D2B92}" dt="2023-09-29T06:15:40.934" v="127" actId="931"/>
          <ac:picMkLst>
            <pc:docMk/>
            <pc:sldMk cId="365722336" sldId="384"/>
            <ac:picMk id="10" creationId="{B0DCF1E0-39EE-F2A3-1D39-BCA010A8632C}"/>
          </ac:picMkLst>
        </pc:picChg>
        <pc:picChg chg="add del mod">
          <ac:chgData name="Harshit Mishra" userId="c8a95643114e5d1c" providerId="LiveId" clId="{97CA4EFF-8A51-4B6B-B1CF-0651442D2B92}" dt="2023-09-29T06:20:12.823" v="131" actId="931"/>
          <ac:picMkLst>
            <pc:docMk/>
            <pc:sldMk cId="365722336" sldId="384"/>
            <ac:picMk id="12" creationId="{62E82DDE-BD95-8C55-6F94-5514D55DCDB8}"/>
          </ac:picMkLst>
        </pc:picChg>
        <pc:picChg chg="add del mod">
          <ac:chgData name="Harshit Mishra" userId="c8a95643114e5d1c" providerId="LiveId" clId="{97CA4EFF-8A51-4B6B-B1CF-0651442D2B92}" dt="2023-09-29T06:20:19.265" v="133" actId="931"/>
          <ac:picMkLst>
            <pc:docMk/>
            <pc:sldMk cId="365722336" sldId="384"/>
            <ac:picMk id="14" creationId="{558455AB-59DF-B145-B2FB-DB49F9D8D3E9}"/>
          </ac:picMkLst>
        </pc:picChg>
        <pc:picChg chg="add del mod">
          <ac:chgData name="Harshit Mishra" userId="c8a95643114e5d1c" providerId="LiveId" clId="{97CA4EFF-8A51-4B6B-B1CF-0651442D2B92}" dt="2023-09-29T06:20:24.152" v="135" actId="931"/>
          <ac:picMkLst>
            <pc:docMk/>
            <pc:sldMk cId="365722336" sldId="384"/>
            <ac:picMk id="16" creationId="{F4F76743-F985-B824-B84F-A7C627300DA4}"/>
          </ac:picMkLst>
        </pc:picChg>
        <pc:picChg chg="add del mod">
          <ac:chgData name="Harshit Mishra" userId="c8a95643114e5d1c" providerId="LiveId" clId="{97CA4EFF-8A51-4B6B-B1CF-0651442D2B92}" dt="2023-09-29T06:20:32.477" v="138" actId="931"/>
          <ac:picMkLst>
            <pc:docMk/>
            <pc:sldMk cId="365722336" sldId="384"/>
            <ac:picMk id="18" creationId="{0C1CD746-59F0-C576-B110-1F1DA12FB829}"/>
          </ac:picMkLst>
        </pc:picChg>
        <pc:picChg chg="add del mod">
          <ac:chgData name="Harshit Mishra" userId="c8a95643114e5d1c" providerId="LiveId" clId="{97CA4EFF-8A51-4B6B-B1CF-0651442D2B92}" dt="2023-09-29T06:20:52.681" v="142" actId="931"/>
          <ac:picMkLst>
            <pc:docMk/>
            <pc:sldMk cId="365722336" sldId="384"/>
            <ac:picMk id="20" creationId="{04610F47-0359-8EE5-3497-F66EE77F33C3}"/>
          </ac:picMkLst>
        </pc:picChg>
        <pc:picChg chg="add mod">
          <ac:chgData name="Harshit Mishra" userId="c8a95643114e5d1c" providerId="LiveId" clId="{97CA4EFF-8A51-4B6B-B1CF-0651442D2B92}" dt="2023-09-29T06:21:15.357" v="146" actId="14100"/>
          <ac:picMkLst>
            <pc:docMk/>
            <pc:sldMk cId="365722336" sldId="384"/>
            <ac:picMk id="22" creationId="{0F37B3AC-A242-C776-7B4D-E1AAAE85BA29}"/>
          </ac:picMkLst>
        </pc:picChg>
      </pc:sldChg>
      <pc:sldChg chg="new del">
        <pc:chgData name="Harshit Mishra" userId="c8a95643114e5d1c" providerId="LiveId" clId="{97CA4EFF-8A51-4B6B-B1CF-0651442D2B92}" dt="2023-09-29T06:25:53.890" v="166" actId="47"/>
        <pc:sldMkLst>
          <pc:docMk/>
          <pc:sldMk cId="1764298533" sldId="385"/>
        </pc:sldMkLst>
      </pc:sldChg>
      <pc:sldChg chg="addSp delSp modSp add mod delAnim modAnim">
        <pc:chgData name="Harshit Mishra" userId="c8a95643114e5d1c" providerId="LiveId" clId="{97CA4EFF-8A51-4B6B-B1CF-0651442D2B92}" dt="2023-09-29T07:07:40.885" v="606" actId="1076"/>
        <pc:sldMkLst>
          <pc:docMk/>
          <pc:sldMk cId="3113440480" sldId="385"/>
        </pc:sldMkLst>
        <pc:spChg chg="add del mod">
          <ac:chgData name="Harshit Mishra" userId="c8a95643114e5d1c" providerId="LiveId" clId="{97CA4EFF-8A51-4B6B-B1CF-0651442D2B92}" dt="2023-09-29T07:07:05.949" v="600" actId="21"/>
          <ac:spMkLst>
            <pc:docMk/>
            <pc:sldMk cId="3113440480" sldId="385"/>
            <ac:spMk id="3" creationId="{1526BD87-4F38-C4CD-3235-86A7BE589D58}"/>
          </ac:spMkLst>
        </pc:spChg>
        <pc:spChg chg="add del mod">
          <ac:chgData name="Harshit Mishra" userId="c8a95643114e5d1c" providerId="LiveId" clId="{97CA4EFF-8A51-4B6B-B1CF-0651442D2B92}" dt="2023-09-29T07:07:18.589" v="602" actId="21"/>
          <ac:spMkLst>
            <pc:docMk/>
            <pc:sldMk cId="3113440480" sldId="385"/>
            <ac:spMk id="5" creationId="{E6554EAC-2ED1-FF03-2748-B1A6DA980D8F}"/>
          </ac:spMkLst>
        </pc:spChg>
        <pc:spChg chg="mod">
          <ac:chgData name="Harshit Mishra" userId="c8a95643114e5d1c" providerId="LiveId" clId="{97CA4EFF-8A51-4B6B-B1CF-0651442D2B92}" dt="2023-09-29T07:07:37.466" v="605" actId="1076"/>
          <ac:spMkLst>
            <pc:docMk/>
            <pc:sldMk cId="3113440480" sldId="385"/>
            <ac:spMk id="14" creationId="{00000000-0000-0000-0000-000000000000}"/>
          </ac:spMkLst>
        </pc:spChg>
        <pc:spChg chg="mod">
          <ac:chgData name="Harshit Mishra" userId="c8a95643114e5d1c" providerId="LiveId" clId="{97CA4EFF-8A51-4B6B-B1CF-0651442D2B92}" dt="2023-09-29T07:07:40.885" v="606" actId="1076"/>
          <ac:spMkLst>
            <pc:docMk/>
            <pc:sldMk cId="3113440480" sldId="385"/>
            <ac:spMk id="15" creationId="{00000000-0000-0000-0000-000000000000}"/>
          </ac:spMkLst>
        </pc:spChg>
        <pc:spChg chg="del">
          <ac:chgData name="Harshit Mishra" userId="c8a95643114e5d1c" providerId="LiveId" clId="{97CA4EFF-8A51-4B6B-B1CF-0651442D2B92}" dt="2023-09-29T07:07:00.857" v="599" actId="21"/>
          <ac:spMkLst>
            <pc:docMk/>
            <pc:sldMk cId="3113440480" sldId="385"/>
            <ac:spMk id="21" creationId="{00000000-0000-0000-0000-000000000000}"/>
          </ac:spMkLst>
        </pc:spChg>
        <pc:spChg chg="del">
          <ac:chgData name="Harshit Mishra" userId="c8a95643114e5d1c" providerId="LiveId" clId="{97CA4EFF-8A51-4B6B-B1CF-0651442D2B92}" dt="2023-09-29T07:07:14.422" v="601" actId="21"/>
          <ac:spMkLst>
            <pc:docMk/>
            <pc:sldMk cId="3113440480" sldId="385"/>
            <ac:spMk id="22" creationId="{00000000-0000-0000-0000-000000000000}"/>
          </ac:spMkLst>
        </pc:spChg>
        <pc:spChg chg="mod">
          <ac:chgData name="Harshit Mishra" userId="c8a95643114e5d1c" providerId="LiveId" clId="{97CA4EFF-8A51-4B6B-B1CF-0651442D2B92}" dt="2023-09-29T06:53:46.652" v="422" actId="20577"/>
          <ac:spMkLst>
            <pc:docMk/>
            <pc:sldMk cId="3113440480" sldId="385"/>
            <ac:spMk id="32" creationId="{00000000-0000-0000-0000-000000000000}"/>
          </ac:spMkLst>
        </pc:spChg>
      </pc:sldChg>
      <pc:sldChg chg="addSp delSp modSp add mod modTransition">
        <pc:chgData name="Harshit Mishra" userId="c8a95643114e5d1c" providerId="LiveId" clId="{97CA4EFF-8A51-4B6B-B1CF-0651442D2B92}" dt="2023-09-29T08:10:55.330" v="1073"/>
        <pc:sldMkLst>
          <pc:docMk/>
          <pc:sldMk cId="915749533" sldId="386"/>
        </pc:sldMkLst>
        <pc:picChg chg="del">
          <ac:chgData name="Harshit Mishra" userId="c8a95643114e5d1c" providerId="LiveId" clId="{97CA4EFF-8A51-4B6B-B1CF-0651442D2B92}" dt="2023-09-29T07:57:54.538" v="802" actId="478"/>
          <ac:picMkLst>
            <pc:docMk/>
            <pc:sldMk cId="915749533" sldId="386"/>
            <ac:picMk id="3" creationId="{376DA0AB-575C-D25C-79FF-54526206C2B9}"/>
          </ac:picMkLst>
        </pc:picChg>
        <pc:picChg chg="add mod">
          <ac:chgData name="Harshit Mishra" userId="c8a95643114e5d1c" providerId="LiveId" clId="{97CA4EFF-8A51-4B6B-B1CF-0651442D2B92}" dt="2023-09-29T07:59:23.850" v="818" actId="1076"/>
          <ac:picMkLst>
            <pc:docMk/>
            <pc:sldMk cId="915749533" sldId="386"/>
            <ac:picMk id="4" creationId="{EB895A32-7455-E3FA-C40A-9BCE4141994D}"/>
          </ac:picMkLst>
        </pc:picChg>
        <pc:picChg chg="del">
          <ac:chgData name="Harshit Mishra" userId="c8a95643114e5d1c" providerId="LiveId" clId="{97CA4EFF-8A51-4B6B-B1CF-0651442D2B92}" dt="2023-09-29T07:55:00.920" v="798" actId="478"/>
          <ac:picMkLst>
            <pc:docMk/>
            <pc:sldMk cId="915749533" sldId="386"/>
            <ac:picMk id="5" creationId="{871F8B90-31FF-FC19-9BAF-D004F89591E0}"/>
          </ac:picMkLst>
        </pc:picChg>
      </pc:sldChg>
      <pc:sldChg chg="addSp modSp add mod modTransition">
        <pc:chgData name="Harshit Mishra" userId="c8a95643114e5d1c" providerId="LiveId" clId="{97CA4EFF-8A51-4B6B-B1CF-0651442D2B92}" dt="2023-09-29T08:01:28.048" v="847"/>
        <pc:sldMkLst>
          <pc:docMk/>
          <pc:sldMk cId="1627368585" sldId="387"/>
        </pc:sldMkLst>
        <pc:picChg chg="add mod">
          <ac:chgData name="Harshit Mishra" userId="c8a95643114e5d1c" providerId="LiveId" clId="{97CA4EFF-8A51-4B6B-B1CF-0651442D2B92}" dt="2023-09-29T07:59:55.154" v="824" actId="1076"/>
          <ac:picMkLst>
            <pc:docMk/>
            <pc:sldMk cId="1627368585" sldId="387"/>
            <ac:picMk id="3" creationId="{9EF2372F-AD63-FF0C-CC84-C95ED9AC6B22}"/>
          </ac:picMkLst>
        </pc:picChg>
      </pc:sldChg>
      <pc:sldChg chg="delSp add del mod ord modTransition">
        <pc:chgData name="Harshit Mishra" userId="c8a95643114e5d1c" providerId="LiveId" clId="{97CA4EFF-8A51-4B6B-B1CF-0651442D2B92}" dt="2023-09-29T07:59:28.984" v="819" actId="47"/>
        <pc:sldMkLst>
          <pc:docMk/>
          <pc:sldMk cId="2962520932" sldId="387"/>
        </pc:sldMkLst>
        <pc:picChg chg="del">
          <ac:chgData name="Harshit Mishra" userId="c8a95643114e5d1c" providerId="LiveId" clId="{97CA4EFF-8A51-4B6B-B1CF-0651442D2B92}" dt="2023-09-29T07:58:42.444" v="810" actId="478"/>
          <ac:picMkLst>
            <pc:docMk/>
            <pc:sldMk cId="2962520932" sldId="387"/>
            <ac:picMk id="3" creationId="{376DA0AB-575C-D25C-79FF-54526206C2B9}"/>
          </ac:picMkLst>
        </pc:picChg>
        <pc:picChg chg="del">
          <ac:chgData name="Harshit Mishra" userId="c8a95643114e5d1c" providerId="LiveId" clId="{97CA4EFF-8A51-4B6B-B1CF-0651442D2B92}" dt="2023-09-29T07:58:45.002" v="811" actId="478"/>
          <ac:picMkLst>
            <pc:docMk/>
            <pc:sldMk cId="2962520932" sldId="387"/>
            <ac:picMk id="5" creationId="{871F8B90-31FF-FC19-9BAF-D004F89591E0}"/>
          </ac:picMkLst>
        </pc:picChg>
      </pc:sldChg>
      <pc:sldChg chg="addSp delSp modSp add mod ord modTransition">
        <pc:chgData name="Harshit Mishra" userId="c8a95643114e5d1c" providerId="LiveId" clId="{97CA4EFF-8A51-4B6B-B1CF-0651442D2B92}" dt="2023-09-29T08:10:00.030" v="1071"/>
        <pc:sldMkLst>
          <pc:docMk/>
          <pc:sldMk cId="2348702252" sldId="388"/>
        </pc:sldMkLst>
        <pc:spChg chg="mod">
          <ac:chgData name="Harshit Mishra" userId="c8a95643114e5d1c" providerId="LiveId" clId="{97CA4EFF-8A51-4B6B-B1CF-0651442D2B92}" dt="2023-09-29T08:09:09.201" v="1059" actId="1076"/>
          <ac:spMkLst>
            <pc:docMk/>
            <pc:sldMk cId="2348702252" sldId="388"/>
            <ac:spMk id="10" creationId="{00000000-0000-0000-0000-000000000000}"/>
          </ac:spMkLst>
        </pc:spChg>
        <pc:picChg chg="del">
          <ac:chgData name="Harshit Mishra" userId="c8a95643114e5d1c" providerId="LiveId" clId="{97CA4EFF-8A51-4B6B-B1CF-0651442D2B92}" dt="2023-09-29T08:08:47.701" v="1055" actId="478"/>
          <ac:picMkLst>
            <pc:docMk/>
            <pc:sldMk cId="2348702252" sldId="388"/>
            <ac:picMk id="3" creationId="{9EF2372F-AD63-FF0C-CC84-C95ED9AC6B22}"/>
          </ac:picMkLst>
        </pc:picChg>
        <pc:picChg chg="del">
          <ac:chgData name="Harshit Mishra" userId="c8a95643114e5d1c" providerId="LiveId" clId="{97CA4EFF-8A51-4B6B-B1CF-0651442D2B92}" dt="2023-09-29T08:08:46.007" v="1054" actId="478"/>
          <ac:picMkLst>
            <pc:docMk/>
            <pc:sldMk cId="2348702252" sldId="388"/>
            <ac:picMk id="4" creationId="{EB895A32-7455-E3FA-C40A-9BCE4141994D}"/>
          </ac:picMkLst>
        </pc:picChg>
        <pc:picChg chg="add mod">
          <ac:chgData name="Harshit Mishra" userId="c8a95643114e5d1c" providerId="LiveId" clId="{97CA4EFF-8A51-4B6B-B1CF-0651442D2B92}" dt="2023-09-29T08:09:39.308" v="1066" actId="1076"/>
          <ac:picMkLst>
            <pc:docMk/>
            <pc:sldMk cId="2348702252" sldId="388"/>
            <ac:picMk id="5" creationId="{BE3BCC23-81B4-2101-83E4-5AC7847F1F9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9/29/2023</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9/29/2023</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424406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333071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203878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dirty="0"/>
          </a:p>
        </p:txBody>
      </p:sp>
    </p:spTree>
    <p:extLst>
      <p:ext uri="{BB962C8B-B14F-4D97-AF65-F5344CB8AC3E}">
        <p14:creationId xmlns:p14="http://schemas.microsoft.com/office/powerpoint/2010/main" val="266022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398656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flipH="1">
            <a:off x="6228744" y="4162992"/>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Using Mediapipe</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311128"/>
          </a:xfrm>
        </p:spPr>
        <p:txBody>
          <a:bodyPr/>
          <a:lstStyle/>
          <a:p>
            <a:r>
              <a:rPr lang="en-US" dirty="0"/>
              <a:t>Gesture Control</a:t>
            </a:r>
          </a:p>
        </p:txBody>
      </p:sp>
      <p:sp>
        <p:nvSpPr>
          <p:cNvPr id="8" name="Text Placeholder 7"/>
          <p:cNvSpPr>
            <a:spLocks noGrp="1"/>
          </p:cNvSpPr>
          <p:nvPr>
            <p:ph type="body" sz="quarter" idx="13"/>
          </p:nvPr>
        </p:nvSpPr>
        <p:spPr>
          <a:xfrm>
            <a:off x="1398086" y="3357386"/>
            <a:ext cx="9461500" cy="1311128"/>
          </a:xfrm>
        </p:spPr>
        <p:txBody>
          <a:bodyPr/>
          <a:lstStyle/>
          <a:p>
            <a:r>
              <a:rPr lang="en-US" dirty="0"/>
              <a:t>MediaPlayer</a:t>
            </a:r>
            <a:r>
              <a:rPr lang="en-US" sz="8800" spc="-300" dirty="0"/>
              <a:t>!</a:t>
            </a:r>
            <a:r>
              <a:rPr lang="en-US" dirty="0"/>
              <a:t> </a:t>
            </a: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spTree>
    <p:extLst>
      <p:ext uri="{BB962C8B-B14F-4D97-AF65-F5344CB8AC3E}">
        <p14:creationId xmlns:p14="http://schemas.microsoft.com/office/powerpoint/2010/main" val="178832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20951" y="3863109"/>
            <a:ext cx="11150095" cy="532939"/>
          </a:xfrm>
        </p:spPr>
        <p:txBody>
          <a:bodyPr/>
          <a:lstStyle/>
          <a:p>
            <a:pPr marL="571500" indent="-571500" algn="just">
              <a:buFont typeface="Wingdings" panose="05000000000000000000" pitchFamily="2" charset="2"/>
              <a:buChar char="q"/>
            </a:pPr>
            <a:r>
              <a:rPr lang="en-US" sz="3000" dirty="0">
                <a:solidFill>
                  <a:schemeClr val="bg1"/>
                </a:solidFill>
              </a:rPr>
              <a:t>https://www.youtube.com/watch?v=NGEyIfX4GGk</a:t>
            </a:r>
          </a:p>
        </p:txBody>
      </p:sp>
      <p:sp>
        <p:nvSpPr>
          <p:cNvPr id="12" name="Text Placeholder 11"/>
          <p:cNvSpPr>
            <a:spLocks noGrp="1"/>
          </p:cNvSpPr>
          <p:nvPr>
            <p:ph type="body" sz="quarter" idx="12"/>
          </p:nvPr>
        </p:nvSpPr>
        <p:spPr>
          <a:xfrm>
            <a:off x="4351772" y="423172"/>
            <a:ext cx="3488454" cy="757130"/>
          </a:xfrm>
        </p:spPr>
        <p:txBody>
          <a:bodyPr/>
          <a:lstStyle/>
          <a:p>
            <a:r>
              <a:rPr lang="en-US" sz="4800" dirty="0"/>
              <a:t>REFERENCE</a:t>
            </a:r>
          </a:p>
        </p:txBody>
      </p:sp>
    </p:spTree>
    <p:extLst>
      <p:ext uri="{BB962C8B-B14F-4D97-AF65-F5344CB8AC3E}">
        <p14:creationId xmlns:p14="http://schemas.microsoft.com/office/powerpoint/2010/main" val="3248013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6846D6-5F50-C974-C8EF-0654C6C64881}"/>
              </a:ext>
            </a:extLst>
          </p:cNvPr>
          <p:cNvSpPr txBox="1"/>
          <p:nvPr/>
        </p:nvSpPr>
        <p:spPr>
          <a:xfrm>
            <a:off x="2091159" y="2644170"/>
            <a:ext cx="8009681" cy="1569660"/>
          </a:xfrm>
          <a:prstGeom prst="rect">
            <a:avLst/>
          </a:prstGeom>
          <a:noFill/>
        </p:spPr>
        <p:txBody>
          <a:bodyPr wrap="square" rtlCol="0">
            <a:spAutoFit/>
          </a:bodyPr>
          <a:lstStyle/>
          <a:p>
            <a:pPr algn="ctr"/>
            <a:r>
              <a:rPr lang="en-US" sz="9600" dirty="0"/>
              <a:t>Thank You</a:t>
            </a:r>
          </a:p>
        </p:txBody>
      </p:sp>
    </p:spTree>
    <p:extLst>
      <p:ext uri="{BB962C8B-B14F-4D97-AF65-F5344CB8AC3E}">
        <p14:creationId xmlns:p14="http://schemas.microsoft.com/office/powerpoint/2010/main" val="76008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AB404B-39DD-C2D9-F12B-92412D71A7C9}"/>
              </a:ext>
            </a:extLst>
          </p:cNvPr>
          <p:cNvSpPr>
            <a:spLocks noGrp="1"/>
          </p:cNvSpPr>
          <p:nvPr>
            <p:ph type="body" sz="quarter" idx="11"/>
          </p:nvPr>
        </p:nvSpPr>
        <p:spPr>
          <a:xfrm>
            <a:off x="0" y="2074968"/>
            <a:ext cx="6062696" cy="4704523"/>
          </a:xfrm>
        </p:spPr>
        <p:txBody>
          <a:bodyPr lIns="274320" anchor="ctr" anchorCtr="0">
            <a:noAutofit/>
          </a:bodyPr>
          <a:lstStyle/>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Objective</a:t>
            </a:r>
          </a:p>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Introduction</a:t>
            </a:r>
          </a:p>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Requirements</a:t>
            </a:r>
          </a:p>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Used Libraries</a:t>
            </a:r>
          </a:p>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Snapshots</a:t>
            </a:r>
          </a:p>
          <a:p>
            <a:pPr marL="457200" indent="-457200" algn="l">
              <a:lnSpc>
                <a:spcPct val="100000"/>
              </a:lnSpc>
              <a:buFont typeface="Wingdings" panose="05000000000000000000" pitchFamily="2" charset="2"/>
              <a:buChar char="q"/>
            </a:pPr>
            <a:r>
              <a:rPr lang="en-US" sz="2000" dirty="0">
                <a:latin typeface="Aharoni" panose="02010803020104030203" pitchFamily="2" charset="-79"/>
                <a:cs typeface="Aharoni" panose="02010803020104030203" pitchFamily="2" charset="-79"/>
              </a:rPr>
              <a:t>Reference</a:t>
            </a:r>
          </a:p>
          <a:p>
            <a:pPr marL="457200" indent="-457200" algn="l">
              <a:lnSpc>
                <a:spcPct val="100000"/>
              </a:lnSpc>
              <a:buFont typeface="Arial" panose="020B0604020202020204" pitchFamily="34" charset="0"/>
              <a:buChar char="•"/>
            </a:pPr>
            <a:endParaRPr lang="en-US" sz="2000" dirty="0"/>
          </a:p>
        </p:txBody>
      </p:sp>
      <p:pic>
        <p:nvPicPr>
          <p:cNvPr id="8" name="Content Placeholder 7">
            <a:extLst>
              <a:ext uri="{FF2B5EF4-FFF2-40B4-BE49-F238E27FC236}">
                <a16:creationId xmlns:a16="http://schemas.microsoft.com/office/drawing/2014/main" id="{92724D09-6FDA-5F6D-972F-0E1B82C288AC}"/>
              </a:ext>
            </a:extLst>
          </p:cNvPr>
          <p:cNvPicPr>
            <a:picLocks noGrp="1" noChangeAspect="1"/>
          </p:cNvPicPr>
          <p:nvPr>
            <p:ph idx="18"/>
          </p:nvPr>
        </p:nvPicPr>
        <p:blipFill>
          <a:blip r:embed="rId2" cstate="screen">
            <a:extLst>
              <a:ext uri="{28A0092B-C50C-407E-A947-70E740481C1C}">
                <a14:useLocalDpi xmlns:a14="http://schemas.microsoft.com/office/drawing/2010/main" val="0"/>
              </a:ext>
            </a:extLst>
          </a:blip>
          <a:stretch>
            <a:fillRect/>
          </a:stretch>
        </p:blipFill>
        <p:spPr>
          <a:xfrm>
            <a:off x="1876425" y="238866"/>
            <a:ext cx="2376488" cy="646404"/>
          </a:xfrm>
        </p:spPr>
      </p:pic>
      <p:sp>
        <p:nvSpPr>
          <p:cNvPr id="6" name="Text Placeholder 5">
            <a:extLst>
              <a:ext uri="{FF2B5EF4-FFF2-40B4-BE49-F238E27FC236}">
                <a16:creationId xmlns:a16="http://schemas.microsoft.com/office/drawing/2014/main" id="{7F5111D8-CE04-6EBD-CBD6-FA0EEB24B003}"/>
              </a:ext>
            </a:extLst>
          </p:cNvPr>
          <p:cNvSpPr>
            <a:spLocks noGrp="1"/>
          </p:cNvSpPr>
          <p:nvPr>
            <p:ph type="body" sz="quarter" idx="19"/>
          </p:nvPr>
        </p:nvSpPr>
        <p:spPr>
          <a:xfrm>
            <a:off x="17" y="1018454"/>
            <a:ext cx="6129304" cy="946413"/>
          </a:xfrm>
        </p:spPr>
        <p:txBody>
          <a:bodyPr/>
          <a:lstStyle/>
          <a:p>
            <a:pPr algn="l"/>
            <a:r>
              <a:rPr lang="en-US" sz="6000" b="1" dirty="0">
                <a:latin typeface="Aharoni" panose="02010803020104030203" pitchFamily="2" charset="-79"/>
                <a:cs typeface="Aharoni" panose="02010803020104030203" pitchFamily="2" charset="-79"/>
              </a:rPr>
              <a:t>Content</a:t>
            </a:r>
          </a:p>
        </p:txBody>
      </p:sp>
      <p:sp>
        <p:nvSpPr>
          <p:cNvPr id="2" name="Slide Number Placeholder 1">
            <a:extLst>
              <a:ext uri="{FF2B5EF4-FFF2-40B4-BE49-F238E27FC236}">
                <a16:creationId xmlns:a16="http://schemas.microsoft.com/office/drawing/2014/main" id="{FC00A7EB-4C2C-112F-6859-389247073F1E}"/>
              </a:ext>
            </a:extLst>
          </p:cNvPr>
          <p:cNvSpPr>
            <a:spLocks noGrp="1"/>
          </p:cNvSpPr>
          <p:nvPr>
            <p:ph type="sldNum" sz="quarter" idx="4"/>
          </p:nvPr>
        </p:nvSpPr>
        <p:spPr/>
        <p:txBody>
          <a:bodyPr/>
          <a:lstStyle/>
          <a:p>
            <a:fld id="{5AE1514C-5E56-4738-A1FF-4B1CFD2A3E36}" type="slidenum">
              <a:rPr lang="en-US" smtClean="0"/>
              <a:t>2</a:t>
            </a:fld>
            <a:endParaRPr lang="en-US" dirty="0"/>
          </a:p>
        </p:txBody>
      </p:sp>
      <p:pic>
        <p:nvPicPr>
          <p:cNvPr id="22" name="Picture 21">
            <a:extLst>
              <a:ext uri="{FF2B5EF4-FFF2-40B4-BE49-F238E27FC236}">
                <a16:creationId xmlns:a16="http://schemas.microsoft.com/office/drawing/2014/main" id="{0F37B3AC-A242-C776-7B4D-E1AAAE85B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695" y="328612"/>
            <a:ext cx="5867601" cy="6200775"/>
          </a:xfrm>
          <a:prstGeom prst="rect">
            <a:avLst/>
          </a:prstGeom>
        </p:spPr>
      </p:pic>
    </p:spTree>
    <p:extLst>
      <p:ext uri="{BB962C8B-B14F-4D97-AF65-F5344CB8AC3E}">
        <p14:creationId xmlns:p14="http://schemas.microsoft.com/office/powerpoint/2010/main" val="36572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838200" y="2902764"/>
            <a:ext cx="10515600" cy="1355200"/>
          </a:xfrm>
        </p:spPr>
        <p:txBody>
          <a:bodyPr/>
          <a:lstStyle/>
          <a:p>
            <a:r>
              <a:rPr lang="en-US" sz="3200" b="1" dirty="0"/>
              <a:t>“</a:t>
            </a:r>
            <a:r>
              <a:rPr lang="en-US" sz="3200" dirty="0"/>
              <a:t>Develop a Media Player Controller Using MediaPipe for Gesture-Based Media Playback-</a:t>
            </a:r>
          </a:p>
          <a:p>
            <a:pPr lvl="1" indent="122238"/>
            <a:r>
              <a:rPr lang="en-US" sz="3200" dirty="0"/>
              <a:t>MediaGest.”</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dirty="0"/>
          </a:p>
        </p:txBody>
      </p:sp>
      <p:sp>
        <p:nvSpPr>
          <p:cNvPr id="4" name="TextBox 3">
            <a:extLst>
              <a:ext uri="{FF2B5EF4-FFF2-40B4-BE49-F238E27FC236}">
                <a16:creationId xmlns:a16="http://schemas.microsoft.com/office/drawing/2014/main" id="{D555DF65-BA93-A35B-6EA3-345815CE5D1D}"/>
              </a:ext>
            </a:extLst>
          </p:cNvPr>
          <p:cNvSpPr txBox="1"/>
          <p:nvPr/>
        </p:nvSpPr>
        <p:spPr>
          <a:xfrm>
            <a:off x="304800" y="99724"/>
            <a:ext cx="2336800" cy="584775"/>
          </a:xfrm>
          <a:prstGeom prst="rect">
            <a:avLst/>
          </a:prstGeom>
          <a:noFill/>
        </p:spPr>
        <p:txBody>
          <a:bodyPr wrap="square" rtlCol="0">
            <a:spAutoFit/>
          </a:bodyPr>
          <a:lstStyle/>
          <a:p>
            <a:pPr algn="ctr"/>
            <a:r>
              <a:rPr lang="en-US" sz="3200" b="1" dirty="0"/>
              <a:t>OBJECTIVE</a:t>
            </a:r>
          </a:p>
        </p:txBody>
      </p:sp>
    </p:spTree>
    <p:extLst>
      <p:ext uri="{BB962C8B-B14F-4D97-AF65-F5344CB8AC3E}">
        <p14:creationId xmlns:p14="http://schemas.microsoft.com/office/powerpoint/2010/main" val="237610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392382" y="2596117"/>
            <a:ext cx="4409028" cy="2226635"/>
          </a:xfrm>
        </p:spPr>
        <p:txBody>
          <a:bodyPr/>
          <a:lstStyle/>
          <a:p>
            <a:pPr algn="just"/>
            <a:r>
              <a:rPr lang="en-US" dirty="0"/>
              <a:t>In the ever-evolving digital media landscape, innovative technologies are reshaping hands-free interaction with our favorite content.</a:t>
            </a:r>
          </a:p>
        </p:txBody>
      </p:sp>
      <p:sp>
        <p:nvSpPr>
          <p:cNvPr id="15" name="Text Placeholder 14"/>
          <p:cNvSpPr>
            <a:spLocks noGrp="1"/>
          </p:cNvSpPr>
          <p:nvPr>
            <p:ph type="body" sz="quarter" idx="11"/>
          </p:nvPr>
        </p:nvSpPr>
        <p:spPr>
          <a:xfrm>
            <a:off x="6096000" y="419100"/>
            <a:ext cx="5671764" cy="1292149"/>
          </a:xfrm>
        </p:spPr>
        <p:txBody>
          <a:bodyPr/>
          <a:lstStyle/>
          <a:p>
            <a:r>
              <a:rPr lang="en-US" dirty="0"/>
              <a:t>Our mission</a:t>
            </a:r>
          </a:p>
          <a:p>
            <a:pPr lvl="1"/>
            <a:r>
              <a:rPr lang="en-US" dirty="0"/>
              <a:t>The "Media Player Controller using MediaPipe" represents a significant breakthrough in modern media control.</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3468871"/>
            <a:ext cx="5938983" cy="2529923"/>
          </a:xfrm>
        </p:spPr>
        <p:txBody>
          <a:bodyPr/>
          <a:lstStyle/>
          <a:p>
            <a:pPr algn="just"/>
            <a:r>
              <a:rPr lang="en-US" b="0" dirty="0"/>
              <a:t>This project is more than just a controller. it's a bridge between technology and human expression. It's a testament to the power of innovation, bringing you closer to your media, your way. Join us as we unravel the capabilities of the Media Player Controller using MediaPipe and embark on a new era of interactive media playback.</a:t>
            </a:r>
            <a:endParaRPr lang="en-US" dirty="0"/>
          </a:p>
        </p:txBody>
      </p:sp>
    </p:spTree>
    <p:extLst>
      <p:ext uri="{BB962C8B-B14F-4D97-AF65-F5344CB8AC3E}">
        <p14:creationId xmlns:p14="http://schemas.microsoft.com/office/powerpoint/2010/main" val="221804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4" name="Text Placeholder 13"/>
          <p:cNvSpPr>
            <a:spLocks noGrp="1"/>
          </p:cNvSpPr>
          <p:nvPr>
            <p:ph type="body" sz="quarter" idx="10"/>
          </p:nvPr>
        </p:nvSpPr>
        <p:spPr>
          <a:xfrm>
            <a:off x="555244" y="3811706"/>
            <a:ext cx="4615410" cy="2022092"/>
          </a:xfrm>
        </p:spPr>
        <p:txBody>
          <a:bodyPr/>
          <a:lstStyle/>
          <a:p>
            <a:pPr lvl="0" defTabSz="914400">
              <a:spcBef>
                <a:spcPts val="1000"/>
              </a:spcBef>
              <a:buClrTx/>
              <a:buSzTx/>
            </a:pPr>
            <a:r>
              <a:rPr lang="en-US" sz="2200" b="1" dirty="0">
                <a:gradFill>
                  <a:gsLst>
                    <a:gs pos="15000">
                      <a:srgbClr val="FFFFFF"/>
                    </a:gs>
                    <a:gs pos="47000">
                      <a:srgbClr val="FFFFFF"/>
                    </a:gs>
                  </a:gsLst>
                  <a:lin ang="5400000" scaled="1"/>
                </a:gradFill>
                <a:latin typeface="Segoe UI"/>
              </a:rPr>
              <a:t>Software Requirements :-</a:t>
            </a:r>
          </a:p>
          <a:p>
            <a:pPr marL="457200" indent="-457200">
              <a:buFont typeface="Wingdings" panose="05000000000000000000" pitchFamily="2" charset="2"/>
              <a:buChar char="q"/>
            </a:pPr>
            <a:r>
              <a:rPr lang="en-US" dirty="0"/>
              <a:t>Python</a:t>
            </a:r>
          </a:p>
          <a:p>
            <a:pPr marL="457200" indent="-457200">
              <a:buFont typeface="Wingdings" panose="05000000000000000000" pitchFamily="2" charset="2"/>
              <a:buChar char="q"/>
            </a:pPr>
            <a:r>
              <a:rPr lang="en-US" dirty="0"/>
              <a:t>Operating System</a:t>
            </a:r>
          </a:p>
          <a:p>
            <a:pPr marL="457200" indent="-457200">
              <a:buFont typeface="Wingdings" panose="05000000000000000000" pitchFamily="2" charset="2"/>
              <a:buChar char="q"/>
            </a:pPr>
            <a:r>
              <a:rPr lang="en-US" dirty="0"/>
              <a:t>Python Package Manager</a:t>
            </a:r>
          </a:p>
        </p:txBody>
      </p:sp>
      <p:sp>
        <p:nvSpPr>
          <p:cNvPr id="15" name="Text Placeholder 14"/>
          <p:cNvSpPr>
            <a:spLocks noGrp="1"/>
          </p:cNvSpPr>
          <p:nvPr>
            <p:ph type="body" sz="quarter" idx="11"/>
          </p:nvPr>
        </p:nvSpPr>
        <p:spPr>
          <a:xfrm>
            <a:off x="6096000" y="985254"/>
            <a:ext cx="5671764" cy="2443746"/>
          </a:xfrm>
        </p:spPr>
        <p:txBody>
          <a:bodyPr/>
          <a:lstStyle/>
          <a:p>
            <a:r>
              <a:rPr lang="en-US" dirty="0"/>
              <a:t>Hardware Requirements :-</a:t>
            </a:r>
          </a:p>
          <a:p>
            <a:pPr lvl="1"/>
            <a:endParaRPr lang="en-US" dirty="0"/>
          </a:p>
          <a:p>
            <a:pPr marL="342900" lvl="1" indent="-342900">
              <a:buFont typeface="Wingdings" panose="05000000000000000000" pitchFamily="2" charset="2"/>
              <a:buChar char="q"/>
            </a:pPr>
            <a:r>
              <a:rPr lang="en-US" b="1" dirty="0"/>
              <a:t>CPU:</a:t>
            </a:r>
            <a:r>
              <a:rPr lang="en-US" dirty="0"/>
              <a:t> Intel Core i5 or equivalent.</a:t>
            </a:r>
          </a:p>
          <a:p>
            <a:pPr marL="342900" lvl="1" indent="-342900">
              <a:buFont typeface="Wingdings" panose="05000000000000000000" pitchFamily="2" charset="2"/>
              <a:buChar char="q"/>
            </a:pPr>
            <a:r>
              <a:rPr lang="en-US" b="1" dirty="0"/>
              <a:t>RAM:</a:t>
            </a:r>
            <a:r>
              <a:rPr lang="en-US" b="0" dirty="0"/>
              <a:t> Minimum 4 GB.</a:t>
            </a:r>
          </a:p>
          <a:p>
            <a:pPr marL="342900" lvl="1" indent="-342900">
              <a:buFont typeface="Wingdings" panose="05000000000000000000" pitchFamily="2" charset="2"/>
              <a:buChar char="q"/>
            </a:pPr>
            <a:r>
              <a:rPr lang="en-US" b="1" dirty="0"/>
              <a:t>Storage: </a:t>
            </a:r>
            <a:r>
              <a:rPr lang="en-US" dirty="0"/>
              <a:t>Not large.</a:t>
            </a:r>
          </a:p>
          <a:p>
            <a:pPr marL="342900" lvl="1" indent="-342900">
              <a:buFont typeface="Wingdings" panose="05000000000000000000" pitchFamily="2" charset="2"/>
              <a:buChar char="q"/>
            </a:pPr>
            <a:r>
              <a:rPr lang="en-US" b="1" dirty="0"/>
              <a:t>Operating System: </a:t>
            </a:r>
            <a:r>
              <a:rPr lang="en-US" dirty="0"/>
              <a:t>Compatible with all.</a:t>
            </a:r>
            <a:endParaRPr lang="en-US" b="1" dirty="0"/>
          </a:p>
          <a:p>
            <a:pPr marL="342900" lvl="1" indent="-342900">
              <a:buFont typeface="Wingdings" panose="05000000000000000000" pitchFamily="2" charset="2"/>
              <a:buChar char="q"/>
            </a:pPr>
            <a:endParaRPr lang="en-US"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REQUIREMENTS</a:t>
            </a:r>
          </a:p>
        </p:txBody>
      </p:sp>
    </p:spTree>
    <p:extLst>
      <p:ext uri="{BB962C8B-B14F-4D97-AF65-F5344CB8AC3E}">
        <p14:creationId xmlns:p14="http://schemas.microsoft.com/office/powerpoint/2010/main" val="311344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863830" cy="3718029"/>
          </a:xfrm>
        </p:spPr>
        <p:txBody>
          <a:bodyPr/>
          <a:lstStyle/>
          <a:p>
            <a:pPr>
              <a:lnSpc>
                <a:spcPct val="200000"/>
              </a:lnSpc>
              <a:spcAft>
                <a:spcPts val="0"/>
              </a:spcAft>
            </a:pPr>
            <a:r>
              <a:rPr lang="en-US" dirty="0"/>
              <a:t>“OpenCV”</a:t>
            </a:r>
          </a:p>
          <a:p>
            <a:pPr lvl="1" algn="just"/>
            <a:r>
              <a:rPr lang="en-US" dirty="0">
                <a:latin typeface="Times New Roman" panose="02020603050405020304" pitchFamily="18" charset="0"/>
                <a:cs typeface="Times New Roman" panose="02020603050405020304" pitchFamily="18" charset="0"/>
              </a:rPr>
              <a:t>it is a huge open-source library used for computer vision applications, in areas powered by Artificial Intelligence or Machine Learning algorithms, and for completing tasks that need image processing.</a:t>
            </a:r>
          </a:p>
        </p:txBody>
      </p:sp>
      <p:sp>
        <p:nvSpPr>
          <p:cNvPr id="11" name="Content Placeholder 10"/>
          <p:cNvSpPr>
            <a:spLocks noGrp="1"/>
          </p:cNvSpPr>
          <p:nvPr>
            <p:ph idx="14"/>
          </p:nvPr>
        </p:nvSpPr>
        <p:spPr>
          <a:xfrm>
            <a:off x="4276343" y="2598127"/>
            <a:ext cx="3639314" cy="3387037"/>
          </a:xfrm>
        </p:spPr>
        <p:txBody>
          <a:bodyPr/>
          <a:lstStyle/>
          <a:p>
            <a:pPr>
              <a:lnSpc>
                <a:spcPct val="200000"/>
              </a:lnSpc>
            </a:pPr>
            <a:r>
              <a:rPr lang="en-US" dirty="0"/>
              <a:t>“mediapipe”</a:t>
            </a:r>
          </a:p>
          <a:p>
            <a:pPr lvl="1" algn="just"/>
            <a:r>
              <a:rPr lang="en-US" dirty="0">
                <a:latin typeface="Times New Roman" panose="02020603050405020304" pitchFamily="18" charset="0"/>
                <a:cs typeface="Times New Roman" panose="02020603050405020304" pitchFamily="18" charset="0"/>
              </a:rPr>
              <a:t>MediaPipe is an open-source framework for building pipelines to perform computer vision inference over arbitrary sensory data such as video or audio.</a:t>
            </a:r>
          </a:p>
        </p:txBody>
      </p:sp>
      <p:sp>
        <p:nvSpPr>
          <p:cNvPr id="18" name="Content Placeholder 17"/>
          <p:cNvSpPr>
            <a:spLocks noGrp="1"/>
          </p:cNvSpPr>
          <p:nvPr>
            <p:ph idx="15"/>
          </p:nvPr>
        </p:nvSpPr>
        <p:spPr>
          <a:xfrm>
            <a:off x="8158239" y="2598127"/>
            <a:ext cx="3611880" cy="2621230"/>
          </a:xfrm>
        </p:spPr>
        <p:txBody>
          <a:bodyPr/>
          <a:lstStyle/>
          <a:p>
            <a:pPr>
              <a:lnSpc>
                <a:spcPct val="200000"/>
              </a:lnSpc>
            </a:pPr>
            <a:r>
              <a:rPr lang="en-US" dirty="0"/>
              <a:t>“pyautogui”</a:t>
            </a:r>
          </a:p>
          <a:p>
            <a:pPr lvl="1" algn="just"/>
            <a:r>
              <a:rPr lang="en-US" dirty="0">
                <a:latin typeface="Times New Roman" panose="02020603050405020304" pitchFamily="18" charset="0"/>
                <a:cs typeface="Times New Roman" panose="02020603050405020304" pitchFamily="18" charset="0"/>
              </a:rPr>
              <a:t>Python control the mouse and keyboard, and other GUI automation tasks. For Windows, macOS and Linux on Python 3 and 2.</a:t>
            </a:r>
          </a:p>
        </p:txBody>
      </p:sp>
      <p:sp>
        <p:nvSpPr>
          <p:cNvPr id="14" name="Title 1"/>
          <p:cNvSpPr>
            <a:spLocks noGrp="1"/>
          </p:cNvSpPr>
          <p:nvPr>
            <p:ph type="title"/>
          </p:nvPr>
        </p:nvSpPr>
        <p:spPr>
          <a:xfrm>
            <a:off x="304800" y="217685"/>
            <a:ext cx="2428216" cy="402829"/>
          </a:xfrm>
        </p:spPr>
        <p:txBody>
          <a:bodyPr/>
          <a:lstStyle/>
          <a:p>
            <a:r>
              <a:rPr lang="en-US" sz="2400" b="1" dirty="0"/>
              <a:t>USED LIBRARIES </a:t>
            </a:r>
          </a:p>
        </p:txBody>
      </p:sp>
      <p:sp>
        <p:nvSpPr>
          <p:cNvPr id="6" name="Text Placeholder 5"/>
          <p:cNvSpPr>
            <a:spLocks noGrp="1"/>
          </p:cNvSpPr>
          <p:nvPr>
            <p:ph type="body" sz="quarter" idx="16"/>
          </p:nvPr>
        </p:nvSpPr>
        <p:spPr>
          <a:xfrm>
            <a:off x="2733016" y="620514"/>
            <a:ext cx="9198299" cy="1397656"/>
          </a:xfrm>
        </p:spPr>
        <p:txBody>
          <a:bodyPr/>
          <a:lstStyle/>
          <a:p>
            <a:pPr algn="just"/>
            <a:r>
              <a:rPr lang="en-US" dirty="0"/>
              <a:t>The development of a Media Player Controller using MediaPipe involves the integration of various libraries and frameworks to achieve seamless and responsive media control.</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6</a:t>
            </a:fld>
            <a:endParaRPr lang="en-US" dirty="0"/>
          </a:p>
        </p:txBody>
      </p:sp>
    </p:spTree>
    <p:extLst>
      <p:ext uri="{BB962C8B-B14F-4D97-AF65-F5344CB8AC3E}">
        <p14:creationId xmlns:p14="http://schemas.microsoft.com/office/powerpoint/2010/main" val="3110716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07691" y="186061"/>
            <a:ext cx="4376615" cy="757130"/>
          </a:xfrm>
        </p:spPr>
        <p:txBody>
          <a:bodyPr/>
          <a:lstStyle/>
          <a:p>
            <a:r>
              <a:rPr lang="en-US" sz="4800" dirty="0"/>
              <a:t>SNAPSHOTS</a:t>
            </a:r>
          </a:p>
        </p:txBody>
      </p:sp>
      <p:sp>
        <p:nvSpPr>
          <p:cNvPr id="12" name="Text Placeholder 11"/>
          <p:cNvSpPr>
            <a:spLocks noGrp="1"/>
          </p:cNvSpPr>
          <p:nvPr>
            <p:ph type="body" sz="quarter" idx="12"/>
          </p:nvPr>
        </p:nvSpPr>
        <p:spPr>
          <a:xfrm>
            <a:off x="5740930" y="943191"/>
            <a:ext cx="710139" cy="1020369"/>
          </a:xfrm>
        </p:spPr>
        <p:txBody>
          <a:bodyPr/>
          <a:lstStyle/>
          <a:p>
            <a:r>
              <a:rPr lang="en-US" dirty="0"/>
              <a:t>!</a:t>
            </a:r>
          </a:p>
        </p:txBody>
      </p:sp>
      <p:pic>
        <p:nvPicPr>
          <p:cNvPr id="5" name="Picture 4">
            <a:extLst>
              <a:ext uri="{FF2B5EF4-FFF2-40B4-BE49-F238E27FC236}">
                <a16:creationId xmlns:a16="http://schemas.microsoft.com/office/drawing/2014/main" id="{BE3BCC23-81B4-2101-83E4-5AC7847F1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892" y="2402040"/>
            <a:ext cx="9468216" cy="4180727"/>
          </a:xfrm>
          <a:prstGeom prst="rect">
            <a:avLst/>
          </a:prstGeom>
        </p:spPr>
      </p:pic>
    </p:spTree>
    <p:extLst>
      <p:ext uri="{BB962C8B-B14F-4D97-AF65-F5344CB8AC3E}">
        <p14:creationId xmlns:p14="http://schemas.microsoft.com/office/powerpoint/2010/main" val="234870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23323" y="186061"/>
            <a:ext cx="4376615" cy="757130"/>
          </a:xfrm>
        </p:spPr>
        <p:txBody>
          <a:bodyPr/>
          <a:lstStyle/>
          <a:p>
            <a:r>
              <a:rPr lang="en-US" sz="4800" dirty="0"/>
              <a:t>SNAPSHOTS</a:t>
            </a:r>
          </a:p>
        </p:txBody>
      </p:sp>
      <p:sp>
        <p:nvSpPr>
          <p:cNvPr id="12" name="Text Placeholder 11"/>
          <p:cNvSpPr>
            <a:spLocks noGrp="1"/>
          </p:cNvSpPr>
          <p:nvPr>
            <p:ph type="body" sz="quarter" idx="12"/>
          </p:nvPr>
        </p:nvSpPr>
        <p:spPr>
          <a:xfrm>
            <a:off x="5740930" y="943191"/>
            <a:ext cx="710139" cy="1020369"/>
          </a:xfrm>
        </p:spPr>
        <p:txBody>
          <a:bodyPr/>
          <a:lstStyle/>
          <a:p>
            <a:r>
              <a:rPr lang="en-US" dirty="0"/>
              <a:t>!</a:t>
            </a:r>
          </a:p>
        </p:txBody>
      </p:sp>
      <p:pic>
        <p:nvPicPr>
          <p:cNvPr id="4" name="Picture 3">
            <a:extLst>
              <a:ext uri="{FF2B5EF4-FFF2-40B4-BE49-F238E27FC236}">
                <a16:creationId xmlns:a16="http://schemas.microsoft.com/office/drawing/2014/main" id="{EB895A32-7455-E3FA-C40A-9BCE41419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05" y="2313528"/>
            <a:ext cx="4870295" cy="4022618"/>
          </a:xfrm>
          <a:prstGeom prst="rect">
            <a:avLst/>
          </a:prstGeom>
        </p:spPr>
      </p:pic>
    </p:spTree>
    <p:extLst>
      <p:ext uri="{BB962C8B-B14F-4D97-AF65-F5344CB8AC3E}">
        <p14:creationId xmlns:p14="http://schemas.microsoft.com/office/powerpoint/2010/main" val="91574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923323" y="186061"/>
            <a:ext cx="4376615" cy="757130"/>
          </a:xfrm>
        </p:spPr>
        <p:txBody>
          <a:bodyPr/>
          <a:lstStyle/>
          <a:p>
            <a:r>
              <a:rPr lang="en-US" sz="4800" dirty="0"/>
              <a:t>SNAPSHOTS</a:t>
            </a:r>
          </a:p>
        </p:txBody>
      </p:sp>
      <p:sp>
        <p:nvSpPr>
          <p:cNvPr id="12" name="Text Placeholder 11"/>
          <p:cNvSpPr>
            <a:spLocks noGrp="1"/>
          </p:cNvSpPr>
          <p:nvPr>
            <p:ph type="body" sz="quarter" idx="12"/>
          </p:nvPr>
        </p:nvSpPr>
        <p:spPr>
          <a:xfrm>
            <a:off x="5740930" y="943191"/>
            <a:ext cx="710139" cy="1020369"/>
          </a:xfrm>
        </p:spPr>
        <p:txBody>
          <a:bodyPr/>
          <a:lstStyle/>
          <a:p>
            <a:r>
              <a:rPr lang="en-US" dirty="0"/>
              <a:t>!</a:t>
            </a:r>
          </a:p>
        </p:txBody>
      </p:sp>
      <p:pic>
        <p:nvPicPr>
          <p:cNvPr id="4" name="Picture 3">
            <a:extLst>
              <a:ext uri="{FF2B5EF4-FFF2-40B4-BE49-F238E27FC236}">
                <a16:creationId xmlns:a16="http://schemas.microsoft.com/office/drawing/2014/main" id="{EB895A32-7455-E3FA-C40A-9BCE41419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05" y="2313528"/>
            <a:ext cx="4870295" cy="4022618"/>
          </a:xfrm>
          <a:prstGeom prst="rect">
            <a:avLst/>
          </a:prstGeom>
        </p:spPr>
      </p:pic>
      <p:pic>
        <p:nvPicPr>
          <p:cNvPr id="3" name="Picture 2">
            <a:extLst>
              <a:ext uri="{FF2B5EF4-FFF2-40B4-BE49-F238E27FC236}">
                <a16:creationId xmlns:a16="http://schemas.microsoft.com/office/drawing/2014/main" id="{9EF2372F-AD63-FF0C-CC84-C95ED9AC6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079" y="2255824"/>
            <a:ext cx="5008394" cy="4080322"/>
          </a:xfrm>
          <a:prstGeom prst="rect">
            <a:avLst/>
          </a:prstGeom>
        </p:spPr>
      </p:pic>
    </p:spTree>
    <p:extLst>
      <p:ext uri="{BB962C8B-B14F-4D97-AF65-F5344CB8AC3E}">
        <p14:creationId xmlns:p14="http://schemas.microsoft.com/office/powerpoint/2010/main" val="1627368585"/>
      </p:ext>
    </p:extLst>
  </p:cSld>
  <p:clrMapOvr>
    <a:masterClrMapping/>
  </p:clrMapOvr>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2E6351-E64A-42DD-A554-7DF75222212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156</TotalTime>
  <Words>378</Words>
  <Application>Microsoft Office PowerPoint</Application>
  <PresentationFormat>Widescreen</PresentationFormat>
  <Paragraphs>60</Paragraphs>
  <Slides>11</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Aharoni</vt:lpstr>
      <vt:lpstr>Arial</vt:lpstr>
      <vt:lpstr>Arial Black</vt:lpstr>
      <vt:lpstr>Calibri</vt:lpstr>
      <vt:lpstr>Segoe UI</vt:lpstr>
      <vt:lpstr>Segoe UI Black</vt:lpstr>
      <vt:lpstr>Segoe UI Light</vt:lpstr>
      <vt:lpstr>Segoe UI Semibold</vt:lpstr>
      <vt:lpstr>Segoe UI Semilight</vt:lpstr>
      <vt:lpstr>Times New Roman</vt:lpstr>
      <vt:lpstr>Wingdings</vt:lpstr>
      <vt:lpstr>Storybuilding Neal Creative</vt:lpstr>
      <vt:lpstr>Gesture Control</vt:lpstr>
      <vt:lpstr>PowerPoint Presentation</vt:lpstr>
      <vt:lpstr>PowerPoint Presentation</vt:lpstr>
      <vt:lpstr>INTRODUCTION</vt:lpstr>
      <vt:lpstr>REQUIREMENTS</vt:lpstr>
      <vt:lpstr>USED LIBRARIES </vt:lpstr>
      <vt:lpstr>PowerPoint Presentation</vt:lpstr>
      <vt:lpstr>PowerPoint Presentation</vt:lpstr>
      <vt:lpstr>PowerPoint Presentation</vt:lpstr>
      <vt:lpstr>https://www.youtube.com/watch?v=NGEyIfX4GGk</vt:lpstr>
      <vt:lpstr>PowerPoint Presentation</vt:lpstr>
    </vt:vector>
  </TitlesOfParts>
  <Company>Grizli777</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dc:title>
  <dc:subject/>
  <dc:creator>Harshit Mishra</dc:creator>
  <cp:keywords/>
  <dc:description/>
  <cp:lastModifiedBy>Harshit Mishra</cp:lastModifiedBy>
  <cp:revision>4</cp:revision>
  <dcterms:created xsi:type="dcterms:W3CDTF">2023-09-29T05:49:11Z</dcterms:created>
  <dcterms:modified xsi:type="dcterms:W3CDTF">2023-09-29T10:10:25Z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